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04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6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0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01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51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8843"/>
            <a:ext cx="10515600" cy="5638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1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798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19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83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95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53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764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Appendix B 13-22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solve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3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42083"/>
            <a:ext cx="10515600" cy="243095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306595" y="2042984"/>
            <a:ext cx="551935" cy="37070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759676" y="2372497"/>
            <a:ext cx="2899719" cy="44484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8808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42083"/>
            <a:ext cx="10515600" cy="2430959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5873578" y="2858530"/>
            <a:ext cx="0" cy="63431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99177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42083"/>
            <a:ext cx="10515600" cy="243095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306595" y="2042984"/>
            <a:ext cx="551935" cy="37070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759676" y="2372497"/>
            <a:ext cx="2463113" cy="126862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6783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42083"/>
            <a:ext cx="10515600" cy="243095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306595" y="2042984"/>
            <a:ext cx="551935" cy="37070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759676" y="2372497"/>
            <a:ext cx="2463113" cy="140043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9168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42083"/>
            <a:ext cx="10515600" cy="2430959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5511114" y="3698789"/>
            <a:ext cx="304800" cy="82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511114" y="3826475"/>
            <a:ext cx="304800" cy="82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1919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42083"/>
            <a:ext cx="10515600" cy="243095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364260" y="2067698"/>
            <a:ext cx="551935" cy="37070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817341" y="2397211"/>
            <a:ext cx="4028302" cy="41189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59554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42083"/>
            <a:ext cx="10515600" cy="2430959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7101016" y="2858530"/>
            <a:ext cx="0" cy="63431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12920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42083"/>
            <a:ext cx="10515600" cy="2430959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H="1">
            <a:off x="7076301" y="3459891"/>
            <a:ext cx="8239" cy="42013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28135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42083"/>
            <a:ext cx="10515600" cy="243095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306595" y="2042984"/>
            <a:ext cx="551935" cy="37070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759676" y="2372497"/>
            <a:ext cx="4810897" cy="56017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58989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42083"/>
            <a:ext cx="10515600" cy="243095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306595" y="2042984"/>
            <a:ext cx="551935" cy="37070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759676" y="2372497"/>
            <a:ext cx="4876800" cy="64255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7751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5028" y="871022"/>
            <a:ext cx="1181100" cy="123825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699864"/>
            <a:ext cx="10515600" cy="531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38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42083"/>
            <a:ext cx="10515600" cy="243095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306595" y="2042984"/>
            <a:ext cx="551935" cy="37070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759676" y="2372497"/>
            <a:ext cx="4909751" cy="75788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42194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42083"/>
            <a:ext cx="10515600" cy="243095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430163" y="2071817"/>
            <a:ext cx="551935" cy="37070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6"/>
          </p:cNvCxnSpPr>
          <p:nvPr/>
        </p:nvCxnSpPr>
        <p:spPr>
          <a:xfrm>
            <a:off x="2982098" y="2257168"/>
            <a:ext cx="5890053" cy="55193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04544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42083"/>
            <a:ext cx="10515600" cy="243095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454876" y="2038988"/>
            <a:ext cx="551935" cy="37070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006811" y="2224339"/>
            <a:ext cx="6236043" cy="5930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04162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42083"/>
            <a:ext cx="10515600" cy="2430959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9111047" y="2875005"/>
            <a:ext cx="8239" cy="42013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9485868" y="2875005"/>
            <a:ext cx="8239" cy="42013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566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5028" y="871022"/>
            <a:ext cx="1181100" cy="123825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699864"/>
            <a:ext cx="10515600" cy="5315397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985319" y="5609968"/>
            <a:ext cx="757881" cy="28008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406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42083"/>
            <a:ext cx="10515600" cy="243095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306595" y="2042984"/>
            <a:ext cx="551935" cy="37070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3"/>
          </p:cNvCxnSpPr>
          <p:nvPr/>
        </p:nvCxnSpPr>
        <p:spPr>
          <a:xfrm flipH="1">
            <a:off x="1482811" y="2359398"/>
            <a:ext cx="904613" cy="59798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0408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42083"/>
            <a:ext cx="10515600" cy="243095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306595" y="2042984"/>
            <a:ext cx="551935" cy="37070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290120" y="2413686"/>
            <a:ext cx="313037" cy="32127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9449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42083"/>
            <a:ext cx="10515600" cy="243095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306595" y="2042984"/>
            <a:ext cx="551935" cy="37070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603158" y="2413686"/>
            <a:ext cx="337750" cy="33775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2865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42083"/>
            <a:ext cx="10515600" cy="243095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306595" y="2042984"/>
            <a:ext cx="551935" cy="37070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611395" y="2413686"/>
            <a:ext cx="164756" cy="54369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067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42083"/>
            <a:ext cx="10515600" cy="243095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306595" y="2042984"/>
            <a:ext cx="551935" cy="37070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759676" y="2372497"/>
            <a:ext cx="766119" cy="3624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3414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42083"/>
            <a:ext cx="10515600" cy="243095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306595" y="2042984"/>
            <a:ext cx="551935" cy="37070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759676" y="2372497"/>
            <a:ext cx="1631092" cy="39541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7492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fault.potx" id="{BCEB7CAE-DBF8-41E7-965C-AC9CA1A9A9E1}" vid="{3BCF2857-91E3-4CC5-BFDE-BEF7C4141E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6</Words>
  <Application>Microsoft Office PowerPoint</Application>
  <PresentationFormat>Widescreen</PresentationFormat>
  <Paragraphs>2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Appendix B 13-22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2015-09-03T18:15:10Z</dcterms:created>
  <dcterms:modified xsi:type="dcterms:W3CDTF">2019-08-01T17:40:25Z</dcterms:modified>
</cp:coreProperties>
</file>